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6.png"  /><Relationship Id="rId11" Type="http://schemas.openxmlformats.org/officeDocument/2006/relationships/image" Target="../media/image197.png"  /><Relationship Id="rId12" Type="http://schemas.openxmlformats.org/officeDocument/2006/relationships/image" Target="../media/image198.png"  /><Relationship Id="rId13" Type="http://schemas.openxmlformats.org/officeDocument/2006/relationships/image" Target="../media/image199.png"  /><Relationship Id="rId14" Type="http://schemas.openxmlformats.org/officeDocument/2006/relationships/image" Target="../media/image200.png"  /><Relationship Id="rId15" Type="http://schemas.openxmlformats.org/officeDocument/2006/relationships/image" Target="../media/image201.png"  /><Relationship Id="rId16" Type="http://schemas.openxmlformats.org/officeDocument/2006/relationships/image" Target="../media/image202.png"  /><Relationship Id="rId17" Type="http://schemas.openxmlformats.org/officeDocument/2006/relationships/image" Target="../media/image203.png"  /><Relationship Id="rId18" Type="http://schemas.openxmlformats.org/officeDocument/2006/relationships/image" Target="../media/image204.png"  /><Relationship Id="rId19" Type="http://schemas.openxmlformats.org/officeDocument/2006/relationships/image" Target="../media/image205.png"  /><Relationship Id="rId2" Type="http://schemas.openxmlformats.org/officeDocument/2006/relationships/image" Target="../media/image188.png"  /><Relationship Id="rId20" Type="http://schemas.openxmlformats.org/officeDocument/2006/relationships/image" Target="../media/image206.png"  /><Relationship Id="rId21" Type="http://schemas.openxmlformats.org/officeDocument/2006/relationships/image" Target="../media/image207.png"  /><Relationship Id="rId22" Type="http://schemas.openxmlformats.org/officeDocument/2006/relationships/image" Target="../media/image208.png"  /><Relationship Id="rId23" Type="http://schemas.openxmlformats.org/officeDocument/2006/relationships/image" Target="../media/image209.png"  /><Relationship Id="rId24" Type="http://schemas.openxmlformats.org/officeDocument/2006/relationships/image" Target="../media/image210.png"  /><Relationship Id="rId25" Type="http://schemas.openxmlformats.org/officeDocument/2006/relationships/image" Target="../media/image211.png"  /><Relationship Id="rId26" Type="http://schemas.openxmlformats.org/officeDocument/2006/relationships/image" Target="../media/image212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Relationship Id="rId6" Type="http://schemas.openxmlformats.org/officeDocument/2006/relationships/image" Target="../media/image192.png"  /><Relationship Id="rId7" Type="http://schemas.openxmlformats.org/officeDocument/2006/relationships/image" Target="../media/image193.png"  /><Relationship Id="rId8" Type="http://schemas.openxmlformats.org/officeDocument/2006/relationships/image" Target="../media/image194.png"  /><Relationship Id="rId9" Type="http://schemas.openxmlformats.org/officeDocument/2006/relationships/image" Target="../media/image19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1.png"  /><Relationship Id="rId11" Type="http://schemas.openxmlformats.org/officeDocument/2006/relationships/image" Target="../media/image222.png"  /><Relationship Id="rId12" Type="http://schemas.openxmlformats.org/officeDocument/2006/relationships/image" Target="../media/image223.png"  /><Relationship Id="rId13" Type="http://schemas.openxmlformats.org/officeDocument/2006/relationships/image" Target="../media/image224.png"  /><Relationship Id="rId14" Type="http://schemas.openxmlformats.org/officeDocument/2006/relationships/image" Target="../media/image225.png"  /><Relationship Id="rId15" Type="http://schemas.openxmlformats.org/officeDocument/2006/relationships/image" Target="../media/image226.png"  /><Relationship Id="rId16" Type="http://schemas.openxmlformats.org/officeDocument/2006/relationships/image" Target="../media/image227.png"  /><Relationship Id="rId17" Type="http://schemas.openxmlformats.org/officeDocument/2006/relationships/image" Target="../media/image228.png"  /><Relationship Id="rId18" Type="http://schemas.openxmlformats.org/officeDocument/2006/relationships/image" Target="../media/image229.png"  /><Relationship Id="rId19" Type="http://schemas.openxmlformats.org/officeDocument/2006/relationships/image" Target="../media/image230.png"  /><Relationship Id="rId2" Type="http://schemas.openxmlformats.org/officeDocument/2006/relationships/image" Target="../media/image213.png"  /><Relationship Id="rId20" Type="http://schemas.openxmlformats.org/officeDocument/2006/relationships/image" Target="../media/image231.png"  /><Relationship Id="rId21" Type="http://schemas.openxmlformats.org/officeDocument/2006/relationships/image" Target="../media/image232.png"  /><Relationship Id="rId22" Type="http://schemas.openxmlformats.org/officeDocument/2006/relationships/image" Target="../media/image233.png"  /><Relationship Id="rId23" Type="http://schemas.openxmlformats.org/officeDocument/2006/relationships/image" Target="../media/image234.png"  /><Relationship Id="rId24" Type="http://schemas.openxmlformats.org/officeDocument/2006/relationships/image" Target="../media/image235.png"  /><Relationship Id="rId25" Type="http://schemas.openxmlformats.org/officeDocument/2006/relationships/image" Target="../media/image236.png"  /><Relationship Id="rId26" Type="http://schemas.openxmlformats.org/officeDocument/2006/relationships/image" Target="../media/image237.png"  /><Relationship Id="rId27" Type="http://schemas.openxmlformats.org/officeDocument/2006/relationships/image" Target="../media/image238.png"  /><Relationship Id="rId28" Type="http://schemas.openxmlformats.org/officeDocument/2006/relationships/image" Target="../media/image239.png"  /><Relationship Id="rId29" Type="http://schemas.openxmlformats.org/officeDocument/2006/relationships/image" Target="../media/image240.png"  /><Relationship Id="rId3" Type="http://schemas.openxmlformats.org/officeDocument/2006/relationships/image" Target="../media/image214.png"  /><Relationship Id="rId30" Type="http://schemas.openxmlformats.org/officeDocument/2006/relationships/image" Target="../media/image241.png"  /><Relationship Id="rId31" Type="http://schemas.openxmlformats.org/officeDocument/2006/relationships/image" Target="../media/image242.png"  /><Relationship Id="rId4" Type="http://schemas.openxmlformats.org/officeDocument/2006/relationships/image" Target="../media/image215.png"  /><Relationship Id="rId5" Type="http://schemas.openxmlformats.org/officeDocument/2006/relationships/image" Target="../media/image216.png"  /><Relationship Id="rId6" Type="http://schemas.openxmlformats.org/officeDocument/2006/relationships/image" Target="../media/image217.png"  /><Relationship Id="rId7" Type="http://schemas.openxmlformats.org/officeDocument/2006/relationships/image" Target="../media/image218.png"  /><Relationship Id="rId8" Type="http://schemas.openxmlformats.org/officeDocument/2006/relationships/image" Target="../media/image219.png"  /><Relationship Id="rId9" Type="http://schemas.openxmlformats.org/officeDocument/2006/relationships/image" Target="../media/image2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1.png"  /><Relationship Id="rId11" Type="http://schemas.openxmlformats.org/officeDocument/2006/relationships/image" Target="../media/image252.png"  /><Relationship Id="rId12" Type="http://schemas.openxmlformats.org/officeDocument/2006/relationships/image" Target="../media/image253.png"  /><Relationship Id="rId13" Type="http://schemas.openxmlformats.org/officeDocument/2006/relationships/image" Target="../media/image254.png"  /><Relationship Id="rId14" Type="http://schemas.openxmlformats.org/officeDocument/2006/relationships/image" Target="../media/image255.png"  /><Relationship Id="rId15" Type="http://schemas.openxmlformats.org/officeDocument/2006/relationships/image" Target="../media/image256.png"  /><Relationship Id="rId16" Type="http://schemas.openxmlformats.org/officeDocument/2006/relationships/image" Target="../media/image257.png"  /><Relationship Id="rId17" Type="http://schemas.openxmlformats.org/officeDocument/2006/relationships/image" Target="../media/image258.png"  /><Relationship Id="rId18" Type="http://schemas.openxmlformats.org/officeDocument/2006/relationships/image" Target="../media/image259.png"  /><Relationship Id="rId19" Type="http://schemas.openxmlformats.org/officeDocument/2006/relationships/image" Target="../media/image260.png"  /><Relationship Id="rId2" Type="http://schemas.openxmlformats.org/officeDocument/2006/relationships/image" Target="../media/image243.png"  /><Relationship Id="rId20" Type="http://schemas.openxmlformats.org/officeDocument/2006/relationships/image" Target="../media/image261.png"  /><Relationship Id="rId21" Type="http://schemas.openxmlformats.org/officeDocument/2006/relationships/image" Target="../media/image262.png"  /><Relationship Id="rId22" Type="http://schemas.openxmlformats.org/officeDocument/2006/relationships/image" Target="../media/image263.png"  /><Relationship Id="rId23" Type="http://schemas.openxmlformats.org/officeDocument/2006/relationships/image" Target="../media/image264.png"  /><Relationship Id="rId24" Type="http://schemas.openxmlformats.org/officeDocument/2006/relationships/image" Target="../media/image265.png"  /><Relationship Id="rId25" Type="http://schemas.openxmlformats.org/officeDocument/2006/relationships/image" Target="../media/image266.png"  /><Relationship Id="rId3" Type="http://schemas.openxmlformats.org/officeDocument/2006/relationships/image" Target="../media/image244.png"  /><Relationship Id="rId4" Type="http://schemas.openxmlformats.org/officeDocument/2006/relationships/image" Target="../media/image245.png"  /><Relationship Id="rId5" Type="http://schemas.openxmlformats.org/officeDocument/2006/relationships/image" Target="../media/image246.png"  /><Relationship Id="rId6" Type="http://schemas.openxmlformats.org/officeDocument/2006/relationships/image" Target="../media/image247.png"  /><Relationship Id="rId7" Type="http://schemas.openxmlformats.org/officeDocument/2006/relationships/image" Target="../media/image248.png"  /><Relationship Id="rId8" Type="http://schemas.openxmlformats.org/officeDocument/2006/relationships/image" Target="../media/image249.png"  /><Relationship Id="rId9" Type="http://schemas.openxmlformats.org/officeDocument/2006/relationships/image" Target="../media/image25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7.png"  /><Relationship Id="rId3" Type="http://schemas.openxmlformats.org/officeDocument/2006/relationships/image" Target="../media/image268.png"  /><Relationship Id="rId4" Type="http://schemas.openxmlformats.org/officeDocument/2006/relationships/image" Target="../media/image269.png"  /><Relationship Id="rId5" Type="http://schemas.openxmlformats.org/officeDocument/2006/relationships/image" Target="../media/image27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18" Type="http://schemas.openxmlformats.org/officeDocument/2006/relationships/image" Target="../media/image23.png"  /><Relationship Id="rId19" Type="http://schemas.openxmlformats.org/officeDocument/2006/relationships/image" Target="../media/image24.png"  /><Relationship Id="rId2" Type="http://schemas.openxmlformats.org/officeDocument/2006/relationships/image" Target="../media/image7.png"  /><Relationship Id="rId20" Type="http://schemas.openxmlformats.org/officeDocument/2006/relationships/image" Target="../media/image25.png"  /><Relationship Id="rId21" Type="http://schemas.openxmlformats.org/officeDocument/2006/relationships/image" Target="../media/image26.png"  /><Relationship Id="rId22" Type="http://schemas.openxmlformats.org/officeDocument/2006/relationships/image" Target="../media/image27.png"  /><Relationship Id="rId23" Type="http://schemas.openxmlformats.org/officeDocument/2006/relationships/image" Target="../media/image28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3.png"  /><Relationship Id="rId17" Type="http://schemas.openxmlformats.org/officeDocument/2006/relationships/image" Target="../media/image44.png"  /><Relationship Id="rId18" Type="http://schemas.openxmlformats.org/officeDocument/2006/relationships/image" Target="../media/image45.png"  /><Relationship Id="rId19" Type="http://schemas.openxmlformats.org/officeDocument/2006/relationships/image" Target="../media/image46.png"  /><Relationship Id="rId2" Type="http://schemas.openxmlformats.org/officeDocument/2006/relationships/image" Target="../media/image29.png"  /><Relationship Id="rId20" Type="http://schemas.openxmlformats.org/officeDocument/2006/relationships/image" Target="../media/image47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59.png"  /><Relationship Id="rId14" Type="http://schemas.openxmlformats.org/officeDocument/2006/relationships/image" Target="../media/image60.png"  /><Relationship Id="rId15" Type="http://schemas.openxmlformats.org/officeDocument/2006/relationships/image" Target="../media/image61.png"  /><Relationship Id="rId16" Type="http://schemas.openxmlformats.org/officeDocument/2006/relationships/image" Target="../media/image62.png"  /><Relationship Id="rId17" Type="http://schemas.openxmlformats.org/officeDocument/2006/relationships/image" Target="../media/image63.png"  /><Relationship Id="rId18" Type="http://schemas.openxmlformats.org/officeDocument/2006/relationships/image" Target="../media/image64.png"  /><Relationship Id="rId19" Type="http://schemas.openxmlformats.org/officeDocument/2006/relationships/image" Target="../media/image65.png"  /><Relationship Id="rId2" Type="http://schemas.openxmlformats.org/officeDocument/2006/relationships/image" Target="../media/image48.png"  /><Relationship Id="rId20" Type="http://schemas.openxmlformats.org/officeDocument/2006/relationships/image" Target="../media/image66.png"  /><Relationship Id="rId21" Type="http://schemas.openxmlformats.org/officeDocument/2006/relationships/image" Target="../media/image67.png"  /><Relationship Id="rId22" Type="http://schemas.openxmlformats.org/officeDocument/2006/relationships/image" Target="../media/image68.png"  /><Relationship Id="rId23" Type="http://schemas.openxmlformats.org/officeDocument/2006/relationships/image" Target="../media/image69.png"  /><Relationship Id="rId24" Type="http://schemas.openxmlformats.org/officeDocument/2006/relationships/image" Target="../media/image70.png"  /><Relationship Id="rId25" Type="http://schemas.openxmlformats.org/officeDocument/2006/relationships/image" Target="../media/image71.png"  /><Relationship Id="rId26" Type="http://schemas.openxmlformats.org/officeDocument/2006/relationships/image" Target="../media/image72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1.png"  /><Relationship Id="rId11" Type="http://schemas.openxmlformats.org/officeDocument/2006/relationships/image" Target="../media/image82.png"  /><Relationship Id="rId12" Type="http://schemas.openxmlformats.org/officeDocument/2006/relationships/image" Target="../media/image83.png"  /><Relationship Id="rId13" Type="http://schemas.openxmlformats.org/officeDocument/2006/relationships/image" Target="../media/image84.png"  /><Relationship Id="rId14" Type="http://schemas.openxmlformats.org/officeDocument/2006/relationships/image" Target="../media/image85.png"  /><Relationship Id="rId15" Type="http://schemas.openxmlformats.org/officeDocument/2006/relationships/image" Target="../media/image86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8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5.png"  /><Relationship Id="rId11" Type="http://schemas.openxmlformats.org/officeDocument/2006/relationships/image" Target="../media/image96.png"  /><Relationship Id="rId12" Type="http://schemas.openxmlformats.org/officeDocument/2006/relationships/image" Target="../media/image97.png"  /><Relationship Id="rId13" Type="http://schemas.openxmlformats.org/officeDocument/2006/relationships/image" Target="../media/image98.png"  /><Relationship Id="rId14" Type="http://schemas.openxmlformats.org/officeDocument/2006/relationships/image" Target="../media/image99.png"  /><Relationship Id="rId15" Type="http://schemas.openxmlformats.org/officeDocument/2006/relationships/image" Target="../media/image100.png"  /><Relationship Id="rId16" Type="http://schemas.openxmlformats.org/officeDocument/2006/relationships/image" Target="../media/image101.png"  /><Relationship Id="rId17" Type="http://schemas.openxmlformats.org/officeDocument/2006/relationships/image" Target="../media/image102.png"  /><Relationship Id="rId18" Type="http://schemas.openxmlformats.org/officeDocument/2006/relationships/image" Target="../media/image103.png"  /><Relationship Id="rId19" Type="http://schemas.openxmlformats.org/officeDocument/2006/relationships/image" Target="../media/image104.png"  /><Relationship Id="rId2" Type="http://schemas.openxmlformats.org/officeDocument/2006/relationships/image" Target="../media/image87.png"  /><Relationship Id="rId20" Type="http://schemas.openxmlformats.org/officeDocument/2006/relationships/image" Target="../media/image105.png"  /><Relationship Id="rId21" Type="http://schemas.openxmlformats.org/officeDocument/2006/relationships/image" Target="../media/image106.png"  /><Relationship Id="rId22" Type="http://schemas.openxmlformats.org/officeDocument/2006/relationships/image" Target="../media/image107.png"  /><Relationship Id="rId23" Type="http://schemas.openxmlformats.org/officeDocument/2006/relationships/image" Target="../media/image108.png"  /><Relationship Id="rId24" Type="http://schemas.openxmlformats.org/officeDocument/2006/relationships/image" Target="../media/image109.png"  /><Relationship Id="rId25" Type="http://schemas.openxmlformats.org/officeDocument/2006/relationships/image" Target="../media/image110.png"  /><Relationship Id="rId26" Type="http://schemas.openxmlformats.org/officeDocument/2006/relationships/image" Target="../media/image111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0.png"  /><Relationship Id="rId11" Type="http://schemas.openxmlformats.org/officeDocument/2006/relationships/image" Target="../media/image121.png"  /><Relationship Id="rId12" Type="http://schemas.openxmlformats.org/officeDocument/2006/relationships/image" Target="../media/image122.png"  /><Relationship Id="rId13" Type="http://schemas.openxmlformats.org/officeDocument/2006/relationships/image" Target="../media/image123.png"  /><Relationship Id="rId14" Type="http://schemas.openxmlformats.org/officeDocument/2006/relationships/image" Target="../media/image124.png"  /><Relationship Id="rId15" Type="http://schemas.openxmlformats.org/officeDocument/2006/relationships/image" Target="../media/image125.png"  /><Relationship Id="rId16" Type="http://schemas.openxmlformats.org/officeDocument/2006/relationships/image" Target="../media/image126.png"  /><Relationship Id="rId17" Type="http://schemas.openxmlformats.org/officeDocument/2006/relationships/image" Target="../media/image127.png"  /><Relationship Id="rId18" Type="http://schemas.openxmlformats.org/officeDocument/2006/relationships/image" Target="../media/image128.png"  /><Relationship Id="rId19" Type="http://schemas.openxmlformats.org/officeDocument/2006/relationships/image" Target="../media/image129.png"  /><Relationship Id="rId2" Type="http://schemas.openxmlformats.org/officeDocument/2006/relationships/image" Target="../media/image112.png"  /><Relationship Id="rId20" Type="http://schemas.openxmlformats.org/officeDocument/2006/relationships/image" Target="../media/image130.png"  /><Relationship Id="rId21" Type="http://schemas.openxmlformats.org/officeDocument/2006/relationships/image" Target="../media/image131.png"  /><Relationship Id="rId22" Type="http://schemas.openxmlformats.org/officeDocument/2006/relationships/image" Target="../media/image132.png"  /><Relationship Id="rId23" Type="http://schemas.openxmlformats.org/officeDocument/2006/relationships/image" Target="../media/image133.png"  /><Relationship Id="rId24" Type="http://schemas.openxmlformats.org/officeDocument/2006/relationships/image" Target="../media/image134.png"  /><Relationship Id="rId25" Type="http://schemas.openxmlformats.org/officeDocument/2006/relationships/image" Target="../media/image135.png"  /><Relationship Id="rId26" Type="http://schemas.openxmlformats.org/officeDocument/2006/relationships/image" Target="../media/image136.png"  /><Relationship Id="rId27" Type="http://schemas.openxmlformats.org/officeDocument/2006/relationships/image" Target="../media/image137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Relationship Id="rId5" Type="http://schemas.openxmlformats.org/officeDocument/2006/relationships/image" Target="../media/image115.png"  /><Relationship Id="rId6" Type="http://schemas.openxmlformats.org/officeDocument/2006/relationships/image" Target="../media/image116.png"  /><Relationship Id="rId7" Type="http://schemas.openxmlformats.org/officeDocument/2006/relationships/image" Target="../media/image117.png"  /><Relationship Id="rId8" Type="http://schemas.openxmlformats.org/officeDocument/2006/relationships/image" Target="../media/image118.png"  /><Relationship Id="rId9" Type="http://schemas.openxmlformats.org/officeDocument/2006/relationships/image" Target="../media/image1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6.png"  /><Relationship Id="rId11" Type="http://schemas.openxmlformats.org/officeDocument/2006/relationships/image" Target="../media/image147.png"  /><Relationship Id="rId12" Type="http://schemas.openxmlformats.org/officeDocument/2006/relationships/image" Target="../media/image148.png"  /><Relationship Id="rId13" Type="http://schemas.openxmlformats.org/officeDocument/2006/relationships/image" Target="../media/image149.png"  /><Relationship Id="rId14" Type="http://schemas.openxmlformats.org/officeDocument/2006/relationships/image" Target="../media/image150.png"  /><Relationship Id="rId15" Type="http://schemas.openxmlformats.org/officeDocument/2006/relationships/image" Target="../media/image151.png"  /><Relationship Id="rId16" Type="http://schemas.openxmlformats.org/officeDocument/2006/relationships/image" Target="../media/image152.png"  /><Relationship Id="rId17" Type="http://schemas.openxmlformats.org/officeDocument/2006/relationships/image" Target="../media/image153.png"  /><Relationship Id="rId18" Type="http://schemas.openxmlformats.org/officeDocument/2006/relationships/image" Target="../media/image154.png"  /><Relationship Id="rId19" Type="http://schemas.openxmlformats.org/officeDocument/2006/relationships/image" Target="../media/image155.png"  /><Relationship Id="rId2" Type="http://schemas.openxmlformats.org/officeDocument/2006/relationships/image" Target="../media/image138.png"  /><Relationship Id="rId20" Type="http://schemas.openxmlformats.org/officeDocument/2006/relationships/image" Target="../media/image156.png"  /><Relationship Id="rId21" Type="http://schemas.openxmlformats.org/officeDocument/2006/relationships/image" Target="../media/image157.png"  /><Relationship Id="rId22" Type="http://schemas.openxmlformats.org/officeDocument/2006/relationships/image" Target="../media/image158.png"  /><Relationship Id="rId23" Type="http://schemas.openxmlformats.org/officeDocument/2006/relationships/image" Target="../media/image159.png"  /><Relationship Id="rId24" Type="http://schemas.openxmlformats.org/officeDocument/2006/relationships/image" Target="../media/image160.png"  /><Relationship Id="rId25" Type="http://schemas.openxmlformats.org/officeDocument/2006/relationships/image" Target="../media/image161.png"  /><Relationship Id="rId26" Type="http://schemas.openxmlformats.org/officeDocument/2006/relationships/image" Target="../media/image162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Relationship Id="rId9" Type="http://schemas.openxmlformats.org/officeDocument/2006/relationships/image" Target="../media/image14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1.png"  /><Relationship Id="rId11" Type="http://schemas.openxmlformats.org/officeDocument/2006/relationships/image" Target="../media/image172.png"  /><Relationship Id="rId12" Type="http://schemas.openxmlformats.org/officeDocument/2006/relationships/image" Target="../media/image173.png"  /><Relationship Id="rId13" Type="http://schemas.openxmlformats.org/officeDocument/2006/relationships/image" Target="../media/image174.png"  /><Relationship Id="rId14" Type="http://schemas.openxmlformats.org/officeDocument/2006/relationships/image" Target="../media/image175.png"  /><Relationship Id="rId15" Type="http://schemas.openxmlformats.org/officeDocument/2006/relationships/image" Target="../media/image176.png"  /><Relationship Id="rId16" Type="http://schemas.openxmlformats.org/officeDocument/2006/relationships/image" Target="../media/image177.png"  /><Relationship Id="rId17" Type="http://schemas.openxmlformats.org/officeDocument/2006/relationships/image" Target="../media/image178.png"  /><Relationship Id="rId18" Type="http://schemas.openxmlformats.org/officeDocument/2006/relationships/image" Target="../media/image179.png"  /><Relationship Id="rId19" Type="http://schemas.openxmlformats.org/officeDocument/2006/relationships/image" Target="../media/image180.png"  /><Relationship Id="rId2" Type="http://schemas.openxmlformats.org/officeDocument/2006/relationships/image" Target="../media/image163.png"  /><Relationship Id="rId20" Type="http://schemas.openxmlformats.org/officeDocument/2006/relationships/image" Target="../media/image181.png"  /><Relationship Id="rId21" Type="http://schemas.openxmlformats.org/officeDocument/2006/relationships/image" Target="../media/image182.png"  /><Relationship Id="rId22" Type="http://schemas.openxmlformats.org/officeDocument/2006/relationships/image" Target="../media/image183.png"  /><Relationship Id="rId23" Type="http://schemas.openxmlformats.org/officeDocument/2006/relationships/image" Target="../media/image184.png"  /><Relationship Id="rId24" Type="http://schemas.openxmlformats.org/officeDocument/2006/relationships/image" Target="../media/image185.png"  /><Relationship Id="rId25" Type="http://schemas.openxmlformats.org/officeDocument/2006/relationships/image" Target="../media/image186.png"  /><Relationship Id="rId26" Type="http://schemas.openxmlformats.org/officeDocument/2006/relationships/image" Target="../media/image187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547" y="472906"/>
            <a:ext cx="17308620" cy="9339901"/>
            <a:chOff x="488547" y="472906"/>
            <a:chExt cx="17308620" cy="933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960" y="-4146242"/>
              <a:ext cx="34617239" cy="186798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47" y="472906"/>
              <a:ext cx="17308620" cy="93399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239" y="8975106"/>
            <a:ext cx="2931253" cy="5338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3420" y="3780649"/>
            <a:ext cx="4329528" cy="1063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0" y="1371843"/>
            <a:ext cx="12533810" cy="25460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09634" y="8308603"/>
            <a:ext cx="1729446" cy="1081420"/>
            <a:chOff x="15009634" y="8308603"/>
            <a:chExt cx="1729446" cy="10814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09634" y="8308603"/>
              <a:ext cx="1729446" cy="1081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829" y="1619234"/>
            <a:ext cx="293347" cy="281905"/>
            <a:chOff x="8099829" y="1619234"/>
            <a:chExt cx="293347" cy="28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9829" y="1619234"/>
              <a:ext cx="293347" cy="28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9829" y="5387329"/>
            <a:ext cx="293347" cy="281905"/>
            <a:chOff x="8099829" y="5387329"/>
            <a:chExt cx="293347" cy="28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99829" y="5387329"/>
              <a:ext cx="293347" cy="28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1458" y="1560182"/>
            <a:ext cx="2363930" cy="419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306" y="5328277"/>
            <a:ext cx="2561387" cy="419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030" y="2340982"/>
            <a:ext cx="1313939" cy="5422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469" y="1289707"/>
            <a:ext cx="2399923" cy="12494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34176" y="9688572"/>
            <a:ext cx="1471483" cy="2986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2316" y="4831508"/>
            <a:ext cx="6171429" cy="49463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4598" y="598139"/>
            <a:ext cx="6171429" cy="5935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379" y="3530286"/>
            <a:ext cx="2782892" cy="319992"/>
            <a:chOff x="1205379" y="3530286"/>
            <a:chExt cx="2782892" cy="3199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658" y="3555058"/>
              <a:ext cx="293347" cy="281905"/>
              <a:chOff x="1199658" y="3555058"/>
              <a:chExt cx="293347" cy="2819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199658" y="3555058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1287" y="3496001"/>
              <a:ext cx="2262111" cy="409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380" y="6284476"/>
            <a:ext cx="2782891" cy="319992"/>
            <a:chOff x="1205380" y="6284476"/>
            <a:chExt cx="2782891" cy="3199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9659" y="6309250"/>
              <a:ext cx="293347" cy="281905"/>
              <a:chOff x="1199659" y="6309250"/>
              <a:chExt cx="293347" cy="28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99659" y="6309250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1287" y="6250191"/>
              <a:ext cx="2290111" cy="4098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14039" y="7311763"/>
            <a:ext cx="2361206" cy="8468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94991" y="4372572"/>
            <a:ext cx="2679263" cy="12531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58136" y="5381608"/>
            <a:ext cx="5593292" cy="3728862"/>
            <a:chOff x="11758136" y="5381608"/>
            <a:chExt cx="5593292" cy="3728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58136" y="5381608"/>
              <a:ext cx="5593292" cy="37288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70403" y="1617079"/>
            <a:ext cx="5581026" cy="3720684"/>
            <a:chOff x="11770403" y="1617079"/>
            <a:chExt cx="5581026" cy="37206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70403" y="1617079"/>
              <a:ext cx="5581026" cy="37206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7595" y="7225865"/>
            <a:ext cx="2330312" cy="1006695"/>
            <a:chOff x="1427595" y="7225865"/>
            <a:chExt cx="2330312" cy="10066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7595" y="7225865"/>
              <a:ext cx="2330312" cy="1006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41881" y="4020061"/>
            <a:ext cx="1301740" cy="1952611"/>
            <a:chOff x="1941881" y="4020061"/>
            <a:chExt cx="1301740" cy="195261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1881" y="4020061"/>
              <a:ext cx="1301740" cy="1952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14450" y="597962"/>
            <a:ext cx="17044508" cy="8903120"/>
            <a:chOff x="814450" y="597962"/>
            <a:chExt cx="17044508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659377" y="-3805171"/>
              <a:ext cx="34089016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4450" y="597962"/>
              <a:ext cx="17044508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814450" y="597962"/>
            <a:ext cx="6258358" cy="8903120"/>
            <a:chOff x="814450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14450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3619" y="1341133"/>
            <a:ext cx="5048573" cy="1430720"/>
            <a:chOff x="1233619" y="1341133"/>
            <a:chExt cx="5048573" cy="143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053" y="1232565"/>
              <a:ext cx="5368799" cy="135841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906" y="2293096"/>
              <a:ext cx="1652329" cy="5422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56988" y="9688572"/>
            <a:ext cx="1667741" cy="298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3621" y="4112124"/>
            <a:ext cx="4947781" cy="640478"/>
            <a:chOff x="1233621" y="4112124"/>
            <a:chExt cx="4947781" cy="6404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3621" y="4112124"/>
              <a:ext cx="2782888" cy="319992"/>
              <a:chOff x="1233621" y="4112124"/>
              <a:chExt cx="2782888" cy="3199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27901" y="4136896"/>
                <a:ext cx="293347" cy="281905"/>
                <a:chOff x="1227901" y="4136896"/>
                <a:chExt cx="293347" cy="28190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1227901" y="4136896"/>
                  <a:ext cx="293347" cy="28190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0191" y="4077839"/>
                <a:ext cx="1508330" cy="4194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46" y="4442768"/>
              <a:ext cx="4937826" cy="363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7198884" y="1303039"/>
            <a:ext cx="4937826" cy="807550"/>
            <a:chOff x="7198884" y="1303039"/>
            <a:chExt cx="4937826" cy="807550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7229359" y="1303039"/>
              <a:ext cx="1704953" cy="419416"/>
              <a:chOff x="7229359" y="1303039"/>
              <a:chExt cx="1704953" cy="419416"/>
            </a:xfrm>
          </p:grpSpPr>
          <p:grpSp>
            <p:nvGrpSpPr>
              <p:cNvPr id="1010" name="그룹 1010"/>
              <p:cNvGrpSpPr/>
              <p:nvPr/>
            </p:nvGrpSpPr>
            <p:grpSpPr>
              <a:xfrm rot="0">
                <a:off x="7229359" y="1356370"/>
                <a:ext cx="281905" cy="293347"/>
                <a:chOff x="7229359" y="1356370"/>
                <a:chExt cx="281905" cy="29334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7223638" y="1362091"/>
                  <a:ext cx="293347" cy="28190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529763" y="1303039"/>
                <a:ext cx="1404549" cy="41941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198884" y="1746659"/>
              <a:ext cx="4937826" cy="363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89362" y="1341133"/>
            <a:ext cx="4947781" cy="715359"/>
            <a:chOff x="12489362" y="1341133"/>
            <a:chExt cx="4947781" cy="7153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37716" y="1341133"/>
              <a:ext cx="2782869" cy="319992"/>
              <a:chOff x="12537716" y="1341133"/>
              <a:chExt cx="2782869" cy="31999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531996" y="1365901"/>
                <a:ext cx="293347" cy="281905"/>
                <a:chOff x="12531996" y="1365901"/>
                <a:chExt cx="293347" cy="281905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12531996" y="1365901"/>
                  <a:ext cx="293347" cy="281905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38096" y="1306848"/>
                <a:ext cx="1399301" cy="41941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58886" y="1746659"/>
              <a:ext cx="4937826" cy="3639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29359" y="5334667"/>
            <a:ext cx="4947784" cy="1067607"/>
            <a:chOff x="7229359" y="5334667"/>
            <a:chExt cx="4947784" cy="106760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29359" y="5334667"/>
              <a:ext cx="2782892" cy="319992"/>
              <a:chOff x="7229359" y="5334667"/>
              <a:chExt cx="2782892" cy="319992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223638" y="5359433"/>
                <a:ext cx="293347" cy="281905"/>
                <a:chOff x="7223638" y="5359433"/>
                <a:chExt cx="293347" cy="28190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5400000">
                  <a:off x="7223638" y="5359433"/>
                  <a:ext cx="293347" cy="28190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515934" y="5300382"/>
                <a:ext cx="1396549" cy="41941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98886" y="5749591"/>
              <a:ext cx="5064302" cy="6990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88193" y="5334667"/>
            <a:ext cx="2782869" cy="319992"/>
            <a:chOff x="12488193" y="5334667"/>
            <a:chExt cx="2782869" cy="31999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482472" y="5359433"/>
              <a:ext cx="293347" cy="281905"/>
              <a:chOff x="12482472" y="5359433"/>
              <a:chExt cx="293347" cy="2819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2482472" y="5359433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84077" y="5300382"/>
              <a:ext cx="1697692" cy="41941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2457715" y="5749591"/>
            <a:ext cx="5078016" cy="3639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5525" y="2733753"/>
            <a:ext cx="5132015" cy="1253101"/>
          </a:xfrm>
          <a:prstGeom prst="rect">
            <a:avLst/>
          </a:prstGeom>
        </p:spPr>
      </p:pic>
      <p:pic>
        <p:nvPicPr>
          <p:cNvPr id="1019" name="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43291" y="4914900"/>
            <a:ext cx="5400674" cy="3600450"/>
          </a:xfrm>
          <a:prstGeom prst="rect">
            <a:avLst/>
          </a:prstGeom>
        </p:spPr>
      </p:pic>
      <p:pic>
        <p:nvPicPr>
          <p:cNvPr id="1020" name=""/>
          <p:cNvPicPr>
            <a:picLocks noChangeAspect="1"/>
          </p:cNvPicPr>
          <p:nvPr/>
        </p:nvPicPr>
        <p:blipFill rotWithShape="1">
          <a:blip r:embed="rId28"/>
          <a:srcRect l="8290" t="6880" r="7050" b="4230"/>
          <a:stretch>
            <a:fillRect/>
          </a:stretch>
        </p:blipFill>
        <p:spPr>
          <a:xfrm>
            <a:off x="7452969" y="2171700"/>
            <a:ext cx="4500562" cy="3150393"/>
          </a:xfrm>
          <a:prstGeom prst="rect">
            <a:avLst/>
          </a:prstGeom>
        </p:spPr>
      </p:pic>
      <p:pic>
        <p:nvPicPr>
          <p:cNvPr id="1021" name=""/>
          <p:cNvPicPr>
            <a:picLocks noChangeAspect="1"/>
          </p:cNvPicPr>
          <p:nvPr/>
        </p:nvPicPr>
        <p:blipFill rotWithShape="1">
          <a:blip r:embed="rId29"/>
          <a:srcRect l="8470" t="5820" r="6880" b="5290"/>
          <a:stretch>
            <a:fillRect/>
          </a:stretch>
        </p:blipFill>
        <p:spPr>
          <a:xfrm>
            <a:off x="12746443" y="6184106"/>
            <a:ext cx="4500562" cy="3150393"/>
          </a:xfrm>
          <a:prstGeom prst="rect">
            <a:avLst/>
          </a:prstGeom>
        </p:spPr>
      </p:pic>
      <p:pic>
        <p:nvPicPr>
          <p:cNvPr id="1022" name=""/>
          <p:cNvPicPr>
            <a:picLocks noChangeAspect="1"/>
          </p:cNvPicPr>
          <p:nvPr/>
        </p:nvPicPr>
        <p:blipFill rotWithShape="1">
          <a:blip r:embed="rId30"/>
          <a:srcRect l="7050" t="6350" r="8290" b="4760"/>
          <a:stretch>
            <a:fillRect/>
          </a:stretch>
        </p:blipFill>
        <p:spPr>
          <a:xfrm>
            <a:off x="12746444" y="2171700"/>
            <a:ext cx="4500562" cy="3150394"/>
          </a:xfrm>
          <a:prstGeom prst="rect">
            <a:avLst/>
          </a:prstGeom>
        </p:spPr>
      </p:pic>
      <p:pic>
        <p:nvPicPr>
          <p:cNvPr id="1023" name=""/>
          <p:cNvPicPr/>
          <p:nvPr/>
        </p:nvPicPr>
        <p:blipFill rotWithShape="1">
          <a:blip r:embed="rId31"/>
          <a:srcRect l="8470" t="6350" r="6880" b="4760"/>
          <a:stretch>
            <a:fillRect/>
          </a:stretch>
        </p:blipFill>
        <p:spPr>
          <a:xfrm>
            <a:off x="7620000" y="6390513"/>
            <a:ext cx="4500562" cy="3096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604" y="597962"/>
            <a:ext cx="17044507" cy="3558350"/>
            <a:chOff x="620604" y="597962"/>
            <a:chExt cx="17044507" cy="3558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604" y="597962"/>
              <a:ext cx="17044507" cy="3558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4286" y="9688572"/>
            <a:ext cx="1777093" cy="2986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0607" y="1833442"/>
            <a:ext cx="11427444" cy="11677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4169" y="3055498"/>
            <a:ext cx="1682167" cy="542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317" y="1111452"/>
            <a:ext cx="4283837" cy="21272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9902" y="5122850"/>
            <a:ext cx="423818" cy="407288"/>
            <a:chOff x="1469902" y="5122850"/>
            <a:chExt cx="423818" cy="4072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469902" y="5122850"/>
              <a:ext cx="423818" cy="4072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02601" y="5045420"/>
            <a:ext cx="791681" cy="575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819" y="5828571"/>
            <a:ext cx="16452076" cy="2603491"/>
            <a:chOff x="916819" y="5828571"/>
            <a:chExt cx="16452076" cy="26034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6819" y="5828571"/>
              <a:ext cx="3883956" cy="2603491"/>
              <a:chOff x="916819" y="5828571"/>
              <a:chExt cx="3883956" cy="260349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2534" y="5794287"/>
                <a:ext cx="1241339" cy="40989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916819" y="6432063"/>
                <a:ext cx="1428252" cy="1995251"/>
                <a:chOff x="916819" y="6432063"/>
                <a:chExt cx="1428252" cy="199525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16819" y="6432063"/>
                  <a:ext cx="1428252" cy="1995251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75296" y="6964968"/>
                <a:ext cx="1989415" cy="8468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21678" y="5828571"/>
              <a:ext cx="3981880" cy="2415402"/>
              <a:chOff x="5021678" y="5828571"/>
              <a:chExt cx="3981880" cy="24154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87394" y="5794287"/>
                <a:ext cx="1717330" cy="409892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5021678" y="6615402"/>
                <a:ext cx="1624103" cy="1624103"/>
                <a:chOff x="5021678" y="6615402"/>
                <a:chExt cx="1624103" cy="162410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021678" y="6615402"/>
                  <a:ext cx="1624103" cy="1624103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778078" y="7010008"/>
                <a:ext cx="2214158" cy="8468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24460" y="5828571"/>
              <a:ext cx="3961766" cy="2419372"/>
              <a:chOff x="9224460" y="5828571"/>
              <a:chExt cx="3961766" cy="24193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190175" y="5794287"/>
                <a:ext cx="1260006" cy="40989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960747" y="7012239"/>
                <a:ext cx="2214158" cy="846863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9224460" y="6619372"/>
                <a:ext cx="1620394" cy="1620394"/>
                <a:chOff x="9224460" y="6619372"/>
                <a:chExt cx="1620394" cy="162039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224460" y="6619372"/>
                  <a:ext cx="1620394" cy="16203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3407129" y="5828571"/>
              <a:ext cx="3961766" cy="2405861"/>
              <a:chOff x="13407129" y="5828571"/>
              <a:chExt cx="3961766" cy="2405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43415" y="7012239"/>
                <a:ext cx="1999977" cy="875434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13407129" y="5828571"/>
                <a:ext cx="2442796" cy="2405861"/>
                <a:chOff x="13407129" y="5828571"/>
                <a:chExt cx="2442796" cy="2405861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3372844" y="5794287"/>
                  <a:ext cx="2182892" cy="409892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13407129" y="6605861"/>
                  <a:ext cx="1620394" cy="1620394"/>
                  <a:chOff x="13407129" y="6605861"/>
                  <a:chExt cx="1620394" cy="1620394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3407129" y="6605861"/>
                    <a:ext cx="1620394" cy="162039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547" y="526063"/>
            <a:ext cx="17308620" cy="9339901"/>
            <a:chOff x="488547" y="526063"/>
            <a:chExt cx="17308620" cy="933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960" y="-4093086"/>
              <a:ext cx="34617239" cy="186798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47" y="526063"/>
              <a:ext cx="17308620" cy="93399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6958" y="5511068"/>
            <a:ext cx="4237539" cy="705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8810" y="4146648"/>
            <a:ext cx="8127649" cy="1583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7191" y="4854537"/>
            <a:ext cx="423025" cy="406526"/>
            <a:chOff x="8097191" y="4854537"/>
            <a:chExt cx="423025" cy="4065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7191" y="4854537"/>
              <a:ext cx="423025" cy="406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5558" y="7362272"/>
            <a:ext cx="423025" cy="406526"/>
            <a:chOff x="13115558" y="7362272"/>
            <a:chExt cx="423025" cy="4065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115558" y="7362272"/>
              <a:ext cx="423025" cy="406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15558" y="4852694"/>
            <a:ext cx="423025" cy="406526"/>
            <a:chOff x="13115558" y="4852694"/>
            <a:chExt cx="423025" cy="4065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115558" y="4852694"/>
              <a:ext cx="423025" cy="4065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7191" y="7364115"/>
            <a:ext cx="423025" cy="406526"/>
            <a:chOff x="8097191" y="7364115"/>
            <a:chExt cx="423025" cy="4065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097191" y="7364115"/>
              <a:ext cx="423025" cy="4065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4266" y="9688543"/>
            <a:ext cx="1741007" cy="2625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0505" y="9699620"/>
            <a:ext cx="246598" cy="2625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93573" y="4693335"/>
            <a:ext cx="1658918" cy="6708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4382" y="7202916"/>
            <a:ext cx="4117403" cy="7565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1906" y="4693335"/>
            <a:ext cx="2599927" cy="7565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3810" y="5337058"/>
            <a:ext cx="1957320" cy="16224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6011" y="7202916"/>
            <a:ext cx="3734137" cy="7565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27915" y="7846639"/>
            <a:ext cx="1563339" cy="4285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06382" y="1378603"/>
            <a:ext cx="2685659" cy="4947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314" y="1190750"/>
            <a:ext cx="2456059" cy="8612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67123" y="1154254"/>
            <a:ext cx="1621305" cy="1013799"/>
            <a:chOff x="15267123" y="1154254"/>
            <a:chExt cx="1621305" cy="10137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67123" y="1154254"/>
              <a:ext cx="1621305" cy="10137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6488" y="4109426"/>
            <a:ext cx="4342838" cy="4342838"/>
            <a:chOff x="1586488" y="4109426"/>
            <a:chExt cx="4342838" cy="43428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6488" y="4109426"/>
              <a:ext cx="4342838" cy="434283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53810" y="7846639"/>
            <a:ext cx="1360015" cy="8360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27915" y="5337058"/>
            <a:ext cx="2943663" cy="126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02" y="597962"/>
            <a:ext cx="17044507" cy="2456541"/>
            <a:chOff x="623802" y="597962"/>
            <a:chExt cx="17044507" cy="2456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7" cy="2456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4286" y="9688572"/>
            <a:ext cx="1775874" cy="2605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47620" y="9699620"/>
            <a:ext cx="25451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1439" y="1086251"/>
            <a:ext cx="12626482" cy="1533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577" y="1191771"/>
            <a:ext cx="3177695" cy="1821304"/>
            <a:chOff x="1494577" y="1191771"/>
            <a:chExt cx="3177695" cy="1821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912" y="2179944"/>
              <a:ext cx="3205834" cy="58988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009" y="1083203"/>
              <a:ext cx="3047380" cy="1258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4318" y="3597033"/>
            <a:ext cx="423818" cy="407288"/>
            <a:chOff x="3124318" y="3597033"/>
            <a:chExt cx="423818" cy="4072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124318" y="3597033"/>
              <a:ext cx="423818" cy="4072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57018" y="3519601"/>
            <a:ext cx="1524757" cy="5468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8443" y="4021232"/>
            <a:ext cx="1801891" cy="8754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18582" y="5076291"/>
            <a:ext cx="423818" cy="407288"/>
            <a:chOff x="3118582" y="5076291"/>
            <a:chExt cx="423818" cy="4072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118582" y="5076291"/>
              <a:ext cx="423818" cy="4072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1279" y="4998855"/>
            <a:ext cx="2627548" cy="6230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63564" y="5453750"/>
            <a:ext cx="4290511" cy="3709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71885" y="3597033"/>
            <a:ext cx="423818" cy="407288"/>
            <a:chOff x="8571885" y="3597033"/>
            <a:chExt cx="423818" cy="4072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571885" y="3597033"/>
              <a:ext cx="423818" cy="4072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04580" y="3519601"/>
            <a:ext cx="2901005" cy="5468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01724" y="1646705"/>
            <a:ext cx="12342857" cy="9917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604" y="691297"/>
            <a:ext cx="17044507" cy="8903120"/>
            <a:chOff x="620604" y="691297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3223" y="-3711836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604" y="691297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38096" y="9699620"/>
            <a:ext cx="254522" cy="304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46625" y="1255319"/>
            <a:ext cx="1773910" cy="5422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126" y="902498"/>
            <a:ext cx="6897313" cy="14113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430" y="2427598"/>
            <a:ext cx="423818" cy="407288"/>
            <a:chOff x="1231430" y="2427598"/>
            <a:chExt cx="423818" cy="4072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31430" y="2427598"/>
              <a:ext cx="423818" cy="4072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4125" y="2350163"/>
            <a:ext cx="2723129" cy="575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430" y="5380293"/>
            <a:ext cx="423818" cy="407288"/>
            <a:chOff x="1231430" y="5380293"/>
            <a:chExt cx="423818" cy="4072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31430" y="5380293"/>
              <a:ext cx="423818" cy="4072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4125" y="5302858"/>
            <a:ext cx="2360919" cy="5754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7004" y="2468425"/>
            <a:ext cx="8457476" cy="33942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8887" y="2916988"/>
            <a:ext cx="4898768" cy="478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4238" y="7206042"/>
            <a:ext cx="644144" cy="664899"/>
            <a:chOff x="8554238" y="7206042"/>
            <a:chExt cx="644144" cy="6648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4238" y="7206042"/>
              <a:ext cx="644144" cy="664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8838" y="2955086"/>
            <a:ext cx="5744761" cy="2058999"/>
            <a:chOff x="7508838" y="2955086"/>
            <a:chExt cx="5744761" cy="20589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2481" y="2468425"/>
              <a:ext cx="8457476" cy="339421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70744" y="2916991"/>
              <a:ext cx="5776082" cy="478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6981" y="5786985"/>
            <a:ext cx="6668810" cy="3503014"/>
            <a:chOff x="1646981" y="5786985"/>
            <a:chExt cx="6668810" cy="35030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9888" y="4613138"/>
              <a:ext cx="7042996" cy="62358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8887" y="5748890"/>
              <a:ext cx="6651549" cy="459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6829" y="5786983"/>
            <a:ext cx="7077014" cy="3503017"/>
            <a:chOff x="9436829" y="5786983"/>
            <a:chExt cx="7077014" cy="35030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49731" y="4613139"/>
              <a:ext cx="7042996" cy="623581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8734" y="5748889"/>
              <a:ext cx="7172406" cy="450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10591" y="3652136"/>
            <a:ext cx="644144" cy="664899"/>
            <a:chOff x="6710591" y="3652136"/>
            <a:chExt cx="644144" cy="6648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0591" y="3652136"/>
              <a:ext cx="644144" cy="6648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18230" y="2446046"/>
            <a:ext cx="423818" cy="407288"/>
            <a:chOff x="13618230" y="2446046"/>
            <a:chExt cx="423818" cy="4072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3618230" y="2446046"/>
              <a:ext cx="423818" cy="40728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0943" y="2349566"/>
            <a:ext cx="2323586" cy="5754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45909" y="2934963"/>
            <a:ext cx="3667006" cy="12531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244286" y="9688572"/>
            <a:ext cx="1775874" cy="2605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604" y="691297"/>
            <a:ext cx="17044507" cy="8903120"/>
            <a:chOff x="620604" y="691297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3223" y="-3711836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604" y="691297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687" y="1255319"/>
            <a:ext cx="2036853" cy="5422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126" y="902498"/>
            <a:ext cx="7190218" cy="14113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4286" y="9688572"/>
            <a:ext cx="1775874" cy="2605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430" y="2427598"/>
            <a:ext cx="423818" cy="407288"/>
            <a:chOff x="1231430" y="2427598"/>
            <a:chExt cx="423818" cy="4072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31430" y="2427598"/>
              <a:ext cx="423818" cy="4072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4125" y="2350163"/>
            <a:ext cx="6137910" cy="59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0256" y="4973454"/>
            <a:ext cx="423818" cy="407288"/>
            <a:chOff x="1210256" y="4973454"/>
            <a:chExt cx="423818" cy="4072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10256" y="4973454"/>
              <a:ext cx="423818" cy="4072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2954" y="4896020"/>
            <a:ext cx="5364195" cy="5944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3983" y="3414911"/>
            <a:ext cx="15330344" cy="10601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285" y="4095028"/>
            <a:ext cx="6171429" cy="6168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450" y="597962"/>
            <a:ext cx="17044507" cy="8903120"/>
            <a:chOff x="814450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59377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450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290" y="580244"/>
            <a:ext cx="6258358" cy="8903120"/>
            <a:chOff x="556290" y="580244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90" y="580244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829" y="1619234"/>
            <a:ext cx="293347" cy="281905"/>
            <a:chOff x="8099829" y="1619234"/>
            <a:chExt cx="293347" cy="28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9829" y="1619234"/>
              <a:ext cx="293347" cy="28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9829" y="5387329"/>
            <a:ext cx="293347" cy="281905"/>
            <a:chOff x="8099829" y="5387329"/>
            <a:chExt cx="293347" cy="28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99829" y="5387329"/>
              <a:ext cx="293347" cy="28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4176" y="9688572"/>
            <a:ext cx="1471483" cy="298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458" y="1560182"/>
            <a:ext cx="2363930" cy="419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01306" y="5328277"/>
            <a:ext cx="2561387" cy="419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030" y="2340982"/>
            <a:ext cx="1313939" cy="5422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422" y="1289707"/>
            <a:ext cx="1634580" cy="12399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12184" y="1486870"/>
            <a:ext cx="5739245" cy="3826163"/>
            <a:chOff x="11612184" y="1486870"/>
            <a:chExt cx="5739245" cy="3826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12184" y="1486870"/>
              <a:ext cx="5739245" cy="3826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1458" y="5381608"/>
            <a:ext cx="5679971" cy="3786647"/>
            <a:chOff x="11671458" y="5381608"/>
            <a:chExt cx="5679971" cy="37866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1458" y="5381608"/>
              <a:ext cx="5679971" cy="37866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44598" y="598139"/>
            <a:ext cx="6171429" cy="59351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62316" y="4831508"/>
            <a:ext cx="6171429" cy="49463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5379" y="3530286"/>
            <a:ext cx="2782892" cy="319992"/>
            <a:chOff x="1205379" y="3530286"/>
            <a:chExt cx="2782892" cy="3199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9658" y="3555058"/>
              <a:ext cx="293347" cy="281905"/>
              <a:chOff x="1199658" y="3555058"/>
              <a:chExt cx="293347" cy="28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99658" y="3555058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1287" y="3496001"/>
              <a:ext cx="2262111" cy="409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5380" y="6284476"/>
            <a:ext cx="2782891" cy="319992"/>
            <a:chOff x="1205380" y="6284476"/>
            <a:chExt cx="2782891" cy="31999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9659" y="6309250"/>
              <a:ext cx="293347" cy="281905"/>
              <a:chOff x="1199659" y="6309250"/>
              <a:chExt cx="293347" cy="28190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199659" y="6309250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1287" y="6250191"/>
              <a:ext cx="2290111" cy="409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8898" y="4051897"/>
            <a:ext cx="1428252" cy="1995251"/>
            <a:chOff x="1988898" y="4051897"/>
            <a:chExt cx="1428252" cy="19952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8898" y="4051897"/>
              <a:ext cx="1428252" cy="199525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47374" y="4584802"/>
            <a:ext cx="1989415" cy="8468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90972" y="6917157"/>
            <a:ext cx="1624103" cy="1624103"/>
            <a:chOff x="1890972" y="6917157"/>
            <a:chExt cx="1624103" cy="16241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90972" y="6917157"/>
              <a:ext cx="1624103" cy="162410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647372" y="7311763"/>
            <a:ext cx="2214158" cy="84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829" y="1619234"/>
            <a:ext cx="293347" cy="281905"/>
            <a:chOff x="8099829" y="1619234"/>
            <a:chExt cx="293347" cy="28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9829" y="1619234"/>
              <a:ext cx="293347" cy="28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9829" y="5387329"/>
            <a:ext cx="293347" cy="281905"/>
            <a:chOff x="8099829" y="5387329"/>
            <a:chExt cx="293347" cy="28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99829" y="5387329"/>
              <a:ext cx="293347" cy="28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1458" y="1560182"/>
            <a:ext cx="2363930" cy="419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306" y="5328277"/>
            <a:ext cx="2561387" cy="419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030" y="2340982"/>
            <a:ext cx="1313939" cy="5422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469" y="1289707"/>
            <a:ext cx="1515199" cy="12399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34176" y="9688572"/>
            <a:ext cx="1471483" cy="2986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2316" y="4831508"/>
            <a:ext cx="6171429" cy="49463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4598" y="598139"/>
            <a:ext cx="6171429" cy="5935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379" y="3530286"/>
            <a:ext cx="2782892" cy="319992"/>
            <a:chOff x="1205379" y="3530286"/>
            <a:chExt cx="2782892" cy="3199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658" y="3555058"/>
              <a:ext cx="293347" cy="281905"/>
              <a:chOff x="1199658" y="3555058"/>
              <a:chExt cx="293347" cy="2819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199658" y="3555058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1287" y="3496001"/>
              <a:ext cx="2262111" cy="409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380" y="6284476"/>
            <a:ext cx="2782891" cy="319992"/>
            <a:chOff x="1205380" y="6284476"/>
            <a:chExt cx="2782891" cy="3199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9659" y="6309250"/>
              <a:ext cx="293347" cy="281905"/>
              <a:chOff x="1199659" y="6309250"/>
              <a:chExt cx="293347" cy="28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99659" y="6309250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1287" y="6250191"/>
              <a:ext cx="2290111" cy="409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23954" y="5528281"/>
            <a:ext cx="5329186" cy="3552790"/>
            <a:chOff x="11823954" y="5528281"/>
            <a:chExt cx="5329186" cy="35527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23954" y="5528281"/>
              <a:ext cx="5329186" cy="355279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47372" y="7311763"/>
            <a:ext cx="2063606" cy="84686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47372" y="4584801"/>
            <a:ext cx="1989406" cy="8468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09935" y="5318050"/>
            <a:ext cx="5644533" cy="3763022"/>
            <a:chOff x="11709935" y="5318050"/>
            <a:chExt cx="5644533" cy="376302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09935" y="5318050"/>
              <a:ext cx="5644533" cy="3763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23954" y="1457874"/>
            <a:ext cx="5527475" cy="3684983"/>
            <a:chOff x="11823954" y="1457874"/>
            <a:chExt cx="5527475" cy="368498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23954" y="1457874"/>
              <a:ext cx="5527475" cy="36849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90972" y="6917157"/>
            <a:ext cx="1624103" cy="1624103"/>
            <a:chOff x="1890972" y="6917157"/>
            <a:chExt cx="1624103" cy="16241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0972" y="6917157"/>
              <a:ext cx="1624103" cy="16241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88898" y="4051897"/>
            <a:ext cx="1428252" cy="1995251"/>
            <a:chOff x="1988898" y="4051897"/>
            <a:chExt cx="1428252" cy="199525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88898" y="4051897"/>
              <a:ext cx="1428252" cy="1995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829" y="1619234"/>
            <a:ext cx="293347" cy="281905"/>
            <a:chOff x="8099829" y="1619234"/>
            <a:chExt cx="293347" cy="28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9829" y="1619234"/>
              <a:ext cx="293347" cy="28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9829" y="5387329"/>
            <a:ext cx="293347" cy="281905"/>
            <a:chOff x="8099829" y="5387329"/>
            <a:chExt cx="293347" cy="28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99829" y="5387329"/>
              <a:ext cx="293347" cy="28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1458" y="1560182"/>
            <a:ext cx="2363930" cy="419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306" y="5328277"/>
            <a:ext cx="2561387" cy="419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030" y="2340982"/>
            <a:ext cx="1313939" cy="5422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469" y="1289707"/>
            <a:ext cx="1437266" cy="12494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34176" y="9688572"/>
            <a:ext cx="1471483" cy="2986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2316" y="4831508"/>
            <a:ext cx="6171429" cy="49463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4598" y="598139"/>
            <a:ext cx="6171429" cy="5935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379" y="3530286"/>
            <a:ext cx="2782892" cy="319992"/>
            <a:chOff x="1205379" y="3530286"/>
            <a:chExt cx="2782892" cy="3199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658" y="3555058"/>
              <a:ext cx="293347" cy="281905"/>
              <a:chOff x="1199658" y="3555058"/>
              <a:chExt cx="293347" cy="2819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199658" y="3555058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1287" y="3496001"/>
              <a:ext cx="2262111" cy="409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380" y="6284476"/>
            <a:ext cx="2782891" cy="319992"/>
            <a:chOff x="1205380" y="6284476"/>
            <a:chExt cx="2782891" cy="3199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9659" y="6309250"/>
              <a:ext cx="293347" cy="281905"/>
              <a:chOff x="1199659" y="6309250"/>
              <a:chExt cx="293347" cy="28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99659" y="6309250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1287" y="6250191"/>
              <a:ext cx="2290111" cy="4098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47372" y="7311763"/>
            <a:ext cx="2044939" cy="8468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47372" y="4584801"/>
            <a:ext cx="1989406" cy="8468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90972" y="6917157"/>
            <a:ext cx="1624103" cy="1624103"/>
            <a:chOff x="1890972" y="6917157"/>
            <a:chExt cx="1624103" cy="16241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0972" y="6917157"/>
              <a:ext cx="1624103" cy="16241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88898" y="4051897"/>
            <a:ext cx="1428252" cy="1995251"/>
            <a:chOff x="1988898" y="4051897"/>
            <a:chExt cx="1428252" cy="1995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88898" y="4051897"/>
              <a:ext cx="1428252" cy="19952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0716" y="5381608"/>
            <a:ext cx="5596427" cy="3730951"/>
            <a:chOff x="11840716" y="5381608"/>
            <a:chExt cx="5596427" cy="37309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40716" y="5381608"/>
              <a:ext cx="5596427" cy="37309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40716" y="1601241"/>
            <a:ext cx="5312424" cy="3541616"/>
            <a:chOff x="11840716" y="1601241"/>
            <a:chExt cx="5312424" cy="35416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40716" y="1601241"/>
              <a:ext cx="5312424" cy="3541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829" y="1619234"/>
            <a:ext cx="293347" cy="281905"/>
            <a:chOff x="8099829" y="1619234"/>
            <a:chExt cx="293347" cy="28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99829" y="1619234"/>
              <a:ext cx="293347" cy="28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9829" y="5387329"/>
            <a:ext cx="293347" cy="281905"/>
            <a:chOff x="8099829" y="5387329"/>
            <a:chExt cx="293347" cy="28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99829" y="5387329"/>
              <a:ext cx="293347" cy="28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4266" y="9688543"/>
            <a:ext cx="1738026" cy="2971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458" y="1560182"/>
            <a:ext cx="2363930" cy="419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01306" y="5328277"/>
            <a:ext cx="2561387" cy="419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030" y="2340982"/>
            <a:ext cx="1313939" cy="5422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4469" y="1289707"/>
            <a:ext cx="1277275" cy="12494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1593" y="9683239"/>
            <a:ext cx="2181998" cy="3047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2316" y="4831508"/>
            <a:ext cx="6171429" cy="49463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4598" y="598139"/>
            <a:ext cx="6171429" cy="5935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379" y="3530286"/>
            <a:ext cx="2782892" cy="319992"/>
            <a:chOff x="1205379" y="3530286"/>
            <a:chExt cx="2782892" cy="3199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658" y="3555058"/>
              <a:ext cx="293347" cy="281905"/>
              <a:chOff x="1199658" y="3555058"/>
              <a:chExt cx="293347" cy="2819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199658" y="3555058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1287" y="3496001"/>
              <a:ext cx="2262111" cy="409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380" y="6284476"/>
            <a:ext cx="2782891" cy="319992"/>
            <a:chOff x="1205380" y="6284476"/>
            <a:chExt cx="2782891" cy="3199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9659" y="6309250"/>
              <a:ext cx="293347" cy="281905"/>
              <a:chOff x="1199659" y="6309250"/>
              <a:chExt cx="293347" cy="28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99659" y="6309250"/>
                <a:ext cx="293347" cy="28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1287" y="6250191"/>
              <a:ext cx="2290111" cy="4098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47372" y="7311763"/>
            <a:ext cx="2044939" cy="8468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47372" y="4425728"/>
            <a:ext cx="2551234" cy="12531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90972" y="6917157"/>
            <a:ext cx="1624103" cy="1624103"/>
            <a:chOff x="1890972" y="6917157"/>
            <a:chExt cx="1624103" cy="16241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0972" y="6917157"/>
              <a:ext cx="1624103" cy="16241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0546" y="3971422"/>
            <a:ext cx="1512559" cy="2156201"/>
            <a:chOff x="1840546" y="3971422"/>
            <a:chExt cx="1512559" cy="2156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40546" y="3971422"/>
              <a:ext cx="1512559" cy="21562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0148" y="5381608"/>
            <a:ext cx="5596995" cy="3731330"/>
            <a:chOff x="11840148" y="5381608"/>
            <a:chExt cx="5596995" cy="37313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40148" y="5381608"/>
              <a:ext cx="5596995" cy="37313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48326" y="1474122"/>
            <a:ext cx="5503103" cy="3668735"/>
            <a:chOff x="11848326" y="1474122"/>
            <a:chExt cx="5503103" cy="36687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48326" y="1474122"/>
              <a:ext cx="5503103" cy="3668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2023-03-13T11:55:55.000</dcterms:created>
  <dc:creator>officegen</dc:creator>
  <cp:lastModifiedBy>CBS</cp:lastModifiedBy>
  <dcterms:modified xsi:type="dcterms:W3CDTF">2023-03-13T03:10:08.851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